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4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901" r:id="rId2"/>
    <p:sldMasterId id="2147483934" r:id="rId3"/>
    <p:sldMasterId id="2147483956" r:id="rId4"/>
    <p:sldMasterId id="2147483978" r:id="rId5"/>
  </p:sldMasterIdLst>
  <p:notesMasterIdLst>
    <p:notesMasterId r:id="rId13"/>
  </p:notesMasterIdLst>
  <p:handoutMasterIdLst>
    <p:handoutMasterId r:id="rId14"/>
  </p:handoutMasterIdLst>
  <p:sldIdLst>
    <p:sldId id="843" r:id="rId6"/>
    <p:sldId id="850" r:id="rId7"/>
    <p:sldId id="851" r:id="rId8"/>
    <p:sldId id="852" r:id="rId9"/>
    <p:sldId id="853" r:id="rId10"/>
    <p:sldId id="855" r:id="rId11"/>
    <p:sldId id="854" r:id="rId1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OITE A OUTILS" id="{B1B9D124-B368-4F5E-B519-08BFBCB8CE05}">
          <p14:sldIdLst/>
        </p14:section>
        <p14:section name="EXEMPLE PPT DARK" id="{B82B8B95-D3E3-4FD6-A89F-CF64AAD28D96}">
          <p14:sldIdLst/>
        </p14:section>
        <p14:section name="EXEMPLE PPT LIGHT" id="{93137672-F894-46F5-B713-1EAFEA4968C3}">
          <p14:sldIdLst/>
        </p14:section>
        <p14:section name="SLIDES DARK" id="{E634B99D-5920-45F5-8008-58B2947241DC}">
          <p14:sldIdLst/>
        </p14:section>
        <p14:section name="SLIDES LIGHT" id="{2ABDE11F-0F98-49B5-9029-A85F642C440C}">
          <p14:sldIdLst>
            <p14:sldId id="843"/>
            <p14:sldId id="850"/>
            <p14:sldId id="851"/>
            <p14:sldId id="852"/>
            <p14:sldId id="853"/>
            <p14:sldId id="855"/>
            <p14:sldId id="854"/>
          </p14:sldIdLst>
        </p14:section>
      </p14:sectionLst>
    </p:ext>
    <p:ext uri="{EFAFB233-063F-42B5-8137-9DF3F51BA10A}">
      <p15:sldGuideLst xmlns:p15="http://schemas.microsoft.com/office/powerpoint/2012/main">
        <p15:guide id="3" pos="768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orient="horz" userDrawn="1">
          <p15:clr>
            <a:srgbClr val="A4A3A4"/>
          </p15:clr>
        </p15:guide>
        <p15:guide id="11" pos="7176" userDrawn="1">
          <p15:clr>
            <a:srgbClr val="A4A3A4"/>
          </p15:clr>
        </p15:guide>
        <p15:guide id="12" pos="504" userDrawn="1">
          <p15:clr>
            <a:srgbClr val="A4A3A4"/>
          </p15:clr>
        </p15:guide>
        <p15:guide id="13" orient="horz" pos="3816" userDrawn="1">
          <p15:clr>
            <a:srgbClr val="A4A3A4"/>
          </p15:clr>
        </p15:guide>
        <p15:guide id="14" orient="horz" pos="4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ka Saputra" initials="AS" lastIdx="1" clrIdx="0">
    <p:extLst>
      <p:ext uri="{19B8F6BF-5375-455C-9EA6-DF929625EA0E}">
        <p15:presenceInfo xmlns:p15="http://schemas.microsoft.com/office/powerpoint/2012/main" userId="40c3aa0798ec4f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6A9B"/>
    <a:srgbClr val="6B5BB4"/>
    <a:srgbClr val="0BE3DE"/>
    <a:srgbClr val="4C4D4F"/>
    <a:srgbClr val="00A3E0"/>
    <a:srgbClr val="5BC6B4"/>
    <a:srgbClr val="A3CA63"/>
    <a:srgbClr val="ECE81A"/>
    <a:srgbClr val="F9C5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0247" autoAdjust="0"/>
  </p:normalViewPr>
  <p:slideViewPr>
    <p:cSldViewPr snapToGrid="0">
      <p:cViewPr>
        <p:scale>
          <a:sx n="70" d="100"/>
          <a:sy n="70" d="100"/>
        </p:scale>
        <p:origin x="408" y="254"/>
      </p:cViewPr>
      <p:guideLst>
        <p:guide pos="7680"/>
        <p:guide pos="3840"/>
        <p:guide orient="horz" pos="4320"/>
        <p:guide/>
        <p:guide orient="horz" pos="2160"/>
        <p:guide orient="horz"/>
        <p:guide pos="7176"/>
        <p:guide pos="504"/>
        <p:guide orient="horz" pos="3816"/>
        <p:guide orient="horz" pos="480"/>
      </p:guideLst>
    </p:cSldViewPr>
  </p:slideViewPr>
  <p:outlineViewPr>
    <p:cViewPr>
      <p:scale>
        <a:sx n="33" d="100"/>
        <a:sy n="33" d="100"/>
      </p:scale>
      <p:origin x="0" y="-72571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894" y="96"/>
      </p:cViewPr>
      <p:guideLst/>
    </p:cSldViewPr>
  </p:notesViewPr>
  <p:gridSpacing cx="152400" cy="152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5DB21D-085B-449F-BC28-0A90F63D6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589C5-6795-4CD7-BE35-C52FCDD9EA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82D91-B92C-47BF-A810-B249A6212E77}" type="datetimeFigureOut">
              <a:rPr lang="id-ID" smtClean="0">
                <a:latin typeface="Lato Light" panose="020F0502020204030203" pitchFamily="34" charset="0"/>
              </a:rPr>
              <a:t>31/08/2021</a:t>
            </a:fld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5CBD3-3182-4B99-9D4F-D72B0D6A76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ABAA9-1396-4646-9FA9-838B9C20E4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8DD66-B369-468B-992C-8221EFB34CBA}" type="slidenum">
              <a:rPr lang="id-ID" smtClean="0">
                <a:latin typeface="Lato Light" panose="020F0502020204030203" pitchFamily="34" charset="0"/>
              </a:rPr>
              <a:t>‹N°›</a:t>
            </a:fld>
            <a:endParaRPr lang="id-ID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26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 panose="020F0502020204030203" pitchFamily="34" charset="0"/>
              </a:defRPr>
            </a:lvl1pPr>
          </a:lstStyle>
          <a:p>
            <a:fld id="{344DA6F5-D250-4DBE-B9CD-EAE5A5679803}" type="datetimeFigureOut">
              <a:rPr lang="id-ID" smtClean="0"/>
              <a:pPr/>
              <a:t>31/08/2021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 panose="020F0502020204030203" pitchFamily="34" charset="0"/>
              </a:defRPr>
            </a:lvl1pPr>
          </a:lstStyle>
          <a:p>
            <a:fld id="{11DD8B36-16CD-46A7-AF2F-AE840F34D0F1}" type="slidenum">
              <a:rPr lang="id-ID" smtClean="0"/>
              <a:pPr/>
              <a:t>‹N°›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0203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16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24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850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145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82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37469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8666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4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981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7979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8100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9656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4081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0212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119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8589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3428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700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491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06919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550246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7185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7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689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652867"/>
      </p:ext>
    </p:extLst>
  </p:cSld>
  <p:clrMapOvr>
    <a:masterClrMapping/>
  </p:clrMapOvr>
  <p:transition spd="slow">
    <p:push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79949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6827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7405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3685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6333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8516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365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4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903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tx1"/>
                </a:solidFill>
              </a:rPr>
              <a:pPr/>
              <a:t>‹N°›</a:t>
            </a:fld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75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607005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062805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2F9F-6621-4B04-99B1-C8281CF56135}" type="datetimeFigureOut">
              <a:rPr lang="fr-FR" smtClean="0"/>
              <a:t>31/08/2021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E227-BF8B-4CE2-8962-43C8FC44CE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939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2">
            <a:extLst>
              <a:ext uri="{FF2B5EF4-FFF2-40B4-BE49-F238E27FC236}">
                <a16:creationId xmlns:a16="http://schemas.microsoft.com/office/drawing/2014/main" id="{8FB878E9-2A7E-41FF-8F81-8D227C9399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0E9768-20DF-47DC-BA00-479EC3C3E3EC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FF100-2F7B-4298-8769-E232F5BFC635}"/>
              </a:ext>
            </a:extLst>
          </p:cNvPr>
          <p:cNvSpPr/>
          <p:nvPr userDrawn="1"/>
        </p:nvSpPr>
        <p:spPr>
          <a:xfrm>
            <a:off x="1231900" y="827911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2B4051-0632-4C35-B584-5C73CA241D85}"/>
              </a:ext>
            </a:extLst>
          </p:cNvPr>
          <p:cNvSpPr/>
          <p:nvPr userDrawn="1"/>
        </p:nvSpPr>
        <p:spPr>
          <a:xfrm>
            <a:off x="1231900" y="20445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60BB7B2-9661-4E14-A8E4-072E6D93231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0" name="Image 9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C518BD75-A8FF-4570-9551-F833542E21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184572-398E-4E4C-B3C4-10C129F2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C8A3DE-DCE3-4729-A12A-4FD6EB38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12653A-4254-462A-9D80-261D48C6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0D8E5104-25EB-4A94-9E02-FF74432E3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7819" r="17921" b="149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74CA03-E278-4110-A5EE-87BAC312AD0D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CF6F6B-D72D-4DB4-8660-E1412138E570}"/>
              </a:ext>
            </a:extLst>
          </p:cNvPr>
          <p:cNvSpPr/>
          <p:nvPr userDrawn="1"/>
        </p:nvSpPr>
        <p:spPr>
          <a:xfrm>
            <a:off x="1231900" y="800615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673AD-0359-41AA-9FB1-D2893EC0FC87}"/>
              </a:ext>
            </a:extLst>
          </p:cNvPr>
          <p:cNvSpPr/>
          <p:nvPr userDrawn="1"/>
        </p:nvSpPr>
        <p:spPr>
          <a:xfrm>
            <a:off x="1231900" y="6797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724A0DBA-DD0C-4D0A-8516-2030A37BC2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9B357C-8219-42BC-8D82-29EF7801A6F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1787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17">
            <a:extLst>
              <a:ext uri="{FF2B5EF4-FFF2-40B4-BE49-F238E27FC236}">
                <a16:creationId xmlns:a16="http://schemas.microsoft.com/office/drawing/2014/main" id="{5E49099C-F2C8-4F68-B969-1A3EA7C83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499"/>
            <a:ext cx="12192000" cy="687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69E00-5F87-413A-80FE-AC36CB8EAA6F}"/>
              </a:ext>
            </a:extLst>
          </p:cNvPr>
          <p:cNvSpPr/>
          <p:nvPr userDrawn="1"/>
        </p:nvSpPr>
        <p:spPr>
          <a:xfrm>
            <a:off x="1231900" y="1611240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20B27-972D-4543-8521-DE525CAC91DC}"/>
              </a:ext>
            </a:extLst>
          </p:cNvPr>
          <p:cNvSpPr/>
          <p:nvPr userDrawn="1"/>
        </p:nvSpPr>
        <p:spPr>
          <a:xfrm>
            <a:off x="1231900" y="800615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FA95B-F51E-41FE-B989-E84ED0892233}"/>
              </a:ext>
            </a:extLst>
          </p:cNvPr>
          <p:cNvSpPr/>
          <p:nvPr userDrawn="1"/>
        </p:nvSpPr>
        <p:spPr>
          <a:xfrm>
            <a:off x="1231900" y="-20499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94D0814-0D55-4DBE-A44D-BCA08CD9F3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A3B2F91-EF74-487A-B179-1D5F0A395A44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15313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0AFC4-2CAB-4AE2-AB5A-79182EB1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2C0231-A1ED-4741-9906-C3791F31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BD516-F244-4600-898E-DA4400BD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5A860F7E-B5DC-424E-9CD1-1120D6CEF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r="206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8D5630-5567-4C8B-9C0E-0A6D5EEDC0CE}"/>
              </a:ext>
            </a:extLst>
          </p:cNvPr>
          <p:cNvSpPr/>
          <p:nvPr userDrawn="1"/>
        </p:nvSpPr>
        <p:spPr>
          <a:xfrm>
            <a:off x="6096000" y="1611171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EE123-548C-4A97-A08B-655992E2429F}"/>
              </a:ext>
            </a:extLst>
          </p:cNvPr>
          <p:cNvSpPr/>
          <p:nvPr userDrawn="1"/>
        </p:nvSpPr>
        <p:spPr>
          <a:xfrm>
            <a:off x="6096000" y="800546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6ECD1-8F4B-487B-BB11-477842CD595D}"/>
              </a:ext>
            </a:extLst>
          </p:cNvPr>
          <p:cNvSpPr/>
          <p:nvPr userDrawn="1"/>
        </p:nvSpPr>
        <p:spPr>
          <a:xfrm>
            <a:off x="6096000" y="6728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FA97F6FB-8583-4F45-86B2-F9E848738F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326929D-B2AE-4901-A39C-43A18FA5287A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13060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0AFC4-2CAB-4AE2-AB5A-79182EB1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2C0231-A1ED-4741-9906-C3791F31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BD516-F244-4600-898E-DA4400BD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5A860F7E-B5DC-424E-9CD1-1120D6CEF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12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8D5630-5567-4C8B-9C0E-0A6D5EEDC0CE}"/>
              </a:ext>
            </a:extLst>
          </p:cNvPr>
          <p:cNvSpPr/>
          <p:nvPr userDrawn="1"/>
        </p:nvSpPr>
        <p:spPr>
          <a:xfrm>
            <a:off x="6096000" y="1611171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EE123-548C-4A97-A08B-655992E2429F}"/>
              </a:ext>
            </a:extLst>
          </p:cNvPr>
          <p:cNvSpPr/>
          <p:nvPr userDrawn="1"/>
        </p:nvSpPr>
        <p:spPr>
          <a:xfrm>
            <a:off x="6096000" y="800546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6ECD1-8F4B-487B-BB11-477842CD595D}"/>
              </a:ext>
            </a:extLst>
          </p:cNvPr>
          <p:cNvSpPr/>
          <p:nvPr userDrawn="1"/>
        </p:nvSpPr>
        <p:spPr>
          <a:xfrm>
            <a:off x="6096000" y="6728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C46DFFC4-A9AC-4F67-B13F-9E66613843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6043AB3-4981-4B72-BC5E-C89922A39216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403756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330744-BF2E-4164-AF08-183ECFD0A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1A1175-085A-4EA9-A9AD-CCFDA22574ED}"/>
              </a:ext>
            </a:extLst>
          </p:cNvPr>
          <p:cNvSpPr/>
          <p:nvPr userDrawn="1"/>
        </p:nvSpPr>
        <p:spPr>
          <a:xfrm>
            <a:off x="1245701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8CC77-F985-4C4D-8906-449FD24C0437}"/>
              </a:ext>
            </a:extLst>
          </p:cNvPr>
          <p:cNvSpPr/>
          <p:nvPr userDrawn="1"/>
        </p:nvSpPr>
        <p:spPr>
          <a:xfrm>
            <a:off x="1245701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8F589-0D07-453E-8DB0-7DE208B3F03D}"/>
              </a:ext>
            </a:extLst>
          </p:cNvPr>
          <p:cNvSpPr/>
          <p:nvPr userDrawn="1"/>
        </p:nvSpPr>
        <p:spPr>
          <a:xfrm>
            <a:off x="1245701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1" name="Image 10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2D7A9080-99EA-4ED9-B079-3CC1FEB812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5EDB57E-F98C-499B-9C9D-E497AA72C29F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70419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C5FAB2-5770-41B0-B9CD-A2278E41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52E6CD-9BB5-4C3E-BBE7-DEDC8983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97F31440-7855-4D9F-B823-E3E5C39D0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CB8B13-A4A5-4279-B042-A77F725DE78D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1CC97-8558-4F54-98AF-08D74C84F15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9A02D-4F8A-490E-B6AA-03689CCDDA20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2909F6-4C25-4D77-932F-09780A5C2794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6847DC30-4B35-44D0-8C8C-6A81BD5C8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6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tx1"/>
                </a:solidFill>
              </a:rPr>
              <a:pPr/>
              <a:t>‹N°›</a:t>
            </a:fld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18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1CE04C-5F5A-4089-9558-A3402AC2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36CA93-8004-48AA-A9C2-41591DBB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C3ECC-AE30-4B28-AC05-8203462D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0" name="Espace réservé pour une image  3">
            <a:extLst>
              <a:ext uri="{FF2B5EF4-FFF2-40B4-BE49-F238E27FC236}">
                <a16:creationId xmlns:a16="http://schemas.microsoft.com/office/drawing/2014/main" id="{D1299F09-E0F2-4162-9E32-A226E468B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D11BA6-C1FF-424A-ABB5-5449EAF8BDFA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4EF7E-19F6-4979-A53E-37778D0C790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085FA-80B8-43B6-AF6C-F3202A4916DC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9BD23CE4-2FA8-46A7-B6CD-90CBB6A45E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9D4C5C6-F1F5-48E9-A23C-3830B866B11D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1866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1CE04C-5F5A-4089-9558-A3402AC2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36CA93-8004-48AA-A9C2-41591DBB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C3ECC-AE30-4B28-AC05-8203462D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0" name="Espace réservé pour une image  3">
            <a:extLst>
              <a:ext uri="{FF2B5EF4-FFF2-40B4-BE49-F238E27FC236}">
                <a16:creationId xmlns:a16="http://schemas.microsoft.com/office/drawing/2014/main" id="{D1299F09-E0F2-4162-9E32-A226E468B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613"/>
            <a:ext cx="12191999" cy="68676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D11BA6-C1FF-424A-ABB5-5449EAF8BDFA}"/>
              </a:ext>
            </a:extLst>
          </p:cNvPr>
          <p:cNvSpPr/>
          <p:nvPr userDrawn="1"/>
        </p:nvSpPr>
        <p:spPr>
          <a:xfrm>
            <a:off x="6096000" y="1611240"/>
            <a:ext cx="4864100" cy="5246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4EF7E-19F6-4979-A53E-37778D0C7908}"/>
              </a:ext>
            </a:extLst>
          </p:cNvPr>
          <p:cNvSpPr/>
          <p:nvPr userDrawn="1"/>
        </p:nvSpPr>
        <p:spPr>
          <a:xfrm>
            <a:off x="6096000" y="800615"/>
            <a:ext cx="4864100" cy="817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085FA-80B8-43B6-AF6C-F3202A4916DC}"/>
              </a:ext>
            </a:extLst>
          </p:cNvPr>
          <p:cNvSpPr/>
          <p:nvPr userDrawn="1"/>
        </p:nvSpPr>
        <p:spPr>
          <a:xfrm>
            <a:off x="6096000" y="-9613"/>
            <a:ext cx="4864100" cy="8176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5" name="Image 1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9BD23CE4-2FA8-46A7-B6CD-90CBB6A45E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A673B1F-61F4-40FE-8050-05BC92238C3D}"/>
              </a:ext>
            </a:extLst>
          </p:cNvPr>
          <p:cNvSpPr txBox="1"/>
          <p:nvPr userDrawn="1"/>
        </p:nvSpPr>
        <p:spPr>
          <a:xfrm>
            <a:off x="92911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</p:spTree>
    <p:extLst>
      <p:ext uri="{BB962C8B-B14F-4D97-AF65-F5344CB8AC3E}">
        <p14:creationId xmlns:p14="http://schemas.microsoft.com/office/powerpoint/2010/main" val="37919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17757-1F94-490B-9779-9B4F7FF1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C89D81-1D2B-4EB7-983F-21CA8D4D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4711AD-4919-4503-9057-EF201BD2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4B0A16-EF11-41FE-8A2A-A92A6D50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>
            <a:extLst>
              <a:ext uri="{FF2B5EF4-FFF2-40B4-BE49-F238E27FC236}">
                <a16:creationId xmlns:a16="http://schemas.microsoft.com/office/drawing/2014/main" id="{B0D6DF2D-5A32-4B9E-9093-8A0838819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1F9FBB-0A4C-470E-8D2C-F063A05B2925}"/>
              </a:ext>
            </a:extLst>
          </p:cNvPr>
          <p:cNvSpPr/>
          <p:nvPr userDrawn="1"/>
        </p:nvSpPr>
        <p:spPr>
          <a:xfrm>
            <a:off x="1837853" y="396089"/>
            <a:ext cx="9841118" cy="6065823"/>
          </a:xfrm>
          <a:prstGeom prst="rect">
            <a:avLst/>
          </a:prstGeom>
          <a:solidFill>
            <a:srgbClr val="1C222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0" name="Image 9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76D3C3A4-65B6-4DEE-8A08-2772078879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BD01C0-A36C-4F22-9E26-27010CF95567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7B305E4-BF79-4443-93BA-0E499D59E7B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06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1ADB53-BA3B-4770-96B2-2DB1DBD2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63DFF5-8653-458A-AA30-D1DF62A3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36A3D5-EE56-4EB4-A624-60D2B066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8" name="Espace réservé pour une image  4">
            <a:extLst>
              <a:ext uri="{FF2B5EF4-FFF2-40B4-BE49-F238E27FC236}">
                <a16:creationId xmlns:a16="http://schemas.microsoft.com/office/drawing/2014/main" id="{9484B306-5C2F-4CBB-93AB-68094CBF4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E544F4-826D-4B6A-B44F-8053F2BF0BF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0933046-5F84-40DE-A5EA-A90DB1D525B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938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540EC67-E0D3-4754-A5BB-787DE6F2E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73C1917-14D2-4828-9C42-DAC1A7764F5A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12" name="Image 11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A123BC9A-B5EF-4D33-9645-8550701B87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" y="207561"/>
            <a:ext cx="976313" cy="98250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72C5973-1680-4BB8-83B8-9E12629BF2C5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617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201DA3-AD41-43FE-B81F-B36C7447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8FC3B6-8AE0-43B4-A10E-0D3E9246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A42539-CAE7-47C6-BEE9-993753F5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7" descr="Une image contenant eau, homme, sombre, air&#10;&#10;Description générée automatiquement">
            <a:extLst>
              <a:ext uri="{FF2B5EF4-FFF2-40B4-BE49-F238E27FC236}">
                <a16:creationId xmlns:a16="http://schemas.microsoft.com/office/drawing/2014/main" id="{0F8BE005-3866-4CBF-92E8-926540FB6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48C0341-0377-466A-A7AE-57798E52988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A7B36E9F-C874-4A19-9B73-455B91A1D3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F6F105C-8797-44D3-95C4-3A230C45DF7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348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26462B-FACB-4BCF-B96C-02418729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9AB8BA8-B01E-4062-9C93-FE3E3CF0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B1B0E2-DCA0-462C-BE7D-9CA7492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301791-4F75-4C58-977E-E0861DF04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" y="0"/>
            <a:ext cx="12190476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7CF11D-C3CD-413C-9197-5DDD186A115B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BAAEC1-917E-4797-8E13-9353E6C07ABD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347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07102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9" name="Image 8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D4AA1595-AB77-4170-BA19-2B3D36505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DE5C55-7A58-4490-89CF-A35D1079C282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A82541B-45C2-48DC-A7CB-4B629BCB8F0B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817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D00A3C4-E103-4AE9-8CC1-395EBAF1D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600" dirty="0">
                <a:latin typeface="+mn-lt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12CBAA-1DC3-45D4-AC98-E896E28E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65199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2061BE-31BA-4C14-8208-E06F9140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737B6CC-E927-4A1E-B526-F1786B7AF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9979461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/>
              <a:pPr/>
              <a:t>31/08/2021</a:t>
            </a:fld>
            <a:endParaRPr lang="id-ID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/>
              <a:pPr/>
              <a:t>‹N°›</a:t>
            </a:fld>
            <a:endParaRPr lang="id-ID" dirty="0"/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39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3433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3216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EECE4F-405D-4995-A4C2-AF14DEF2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6A03E6F-AC4D-42AB-B902-4BA914E78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9746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64FC6A-C63B-4450-A02F-7902AE2F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4DD7803-D2DA-4F7E-85EB-616A1EB7A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6107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0641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9821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71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5325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6963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50811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37705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/>
              <a:pPr/>
              <a:t>31/08/2021</a:t>
            </a:fld>
            <a:endParaRPr lang="id-ID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/>
              <a:pPr/>
              <a:t>‹N°›</a:t>
            </a:fld>
            <a:endParaRPr lang="id-ID" dirty="0"/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tx1"/>
                </a:solidFill>
              </a:rPr>
              <a:pPr/>
              <a:t>‹N°›</a:t>
            </a:fld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7297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732205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05508 0 " pathEditMode="relative" rAng="0" ptsTypes="AA">
                                      <p:cBhvr>
                                        <p:cTn id="10" dur="1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654749"/>
      </p:ext>
    </p:extLst>
  </p:cSld>
  <p:clrMapOvr>
    <a:masterClrMapping/>
  </p:clrMapOvr>
  <p:transition spd="slow">
    <p:push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890346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610" y="-1"/>
            <a:ext cx="7924800" cy="6858001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568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0 L 0.00026 0.08681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1752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1019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781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64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8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90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EEBB-2403-46BF-B1A3-17DABE38CBED}" type="datetimeFigureOut">
              <a:rPr lang="id-ID" smtClean="0"/>
              <a:pPr/>
              <a:t>31/08/2021</a:t>
            </a:fld>
            <a:endParaRPr lang="id-ID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B209E-7179-4004-BCCB-C1F62C82D181}" type="slidenum">
              <a:rPr lang="id-ID" smtClean="0"/>
              <a:pPr/>
              <a:t>‹N°›</a:t>
            </a:fld>
            <a:endParaRPr lang="id-ID" dirty="0"/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3576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1795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73009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9125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4865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96932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53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0986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157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3819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51231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2215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10384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357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09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660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112504"/>
      </p:ext>
    </p:extLst>
  </p:cSld>
  <p:clrMapOvr>
    <a:masterClrMapping/>
  </p:clrMapOvr>
  <p:transition spd="slow">
    <p:push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238118"/>
      </p:ext>
    </p:extLst>
  </p:cSld>
  <p:clrMapOvr>
    <a:masterClrMapping/>
  </p:clrMapOvr>
  <p:transition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80853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326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78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AD5B2-4D8F-4D34-9DA5-E3B537BA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2AEAD2-C1E5-4BD0-890D-FD02D4F7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24D590-8D7F-4C1E-959B-A52E0FF6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0492FE-5706-4434-B1B3-76C14A5C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23">
            <a:extLst>
              <a:ext uri="{FF2B5EF4-FFF2-40B4-BE49-F238E27FC236}">
                <a16:creationId xmlns:a16="http://schemas.microsoft.com/office/drawing/2014/main" id="{56418EE9-199D-44FD-AB8B-4BCF3FBE7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B9859654-A3B2-417D-A8D0-F6EDB0B602B3}"/>
              </a:ext>
            </a:extLst>
          </p:cNvPr>
          <p:cNvSpPr>
            <a:spLocks/>
          </p:cNvSpPr>
          <p:nvPr userDrawn="1"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75425F9E-29BC-4F42-A079-FC8DA1C6181D}"/>
              </a:ext>
            </a:extLst>
          </p:cNvPr>
          <p:cNvGrpSpPr/>
          <p:nvPr userDrawn="1"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CFFB6AC-83D0-405D-A23A-AEAA3DA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312ED41-A2D1-4F33-A293-E085A7CC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1330E9-B5DB-4EDC-AC90-1D245F130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871FEF-390E-4EE9-89B4-AE774D3250FD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16E551-7E6B-45C3-BACA-412B34F46D31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8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7573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49031C-275F-4F42-AFA2-41D7F76B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59D614-4ED6-4D73-BF1E-63AB0F87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4B501-E066-4D53-9EFC-51AA8C23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3929FFC9-F99D-4464-B4B3-3BCB68E6F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36E3B3-990B-444F-A55C-85BC1EB7F88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952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7DDE8C-D0DE-42E8-8280-472C763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0EF788-A164-4C05-9BB7-442568B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9A49D2-1CF2-4996-8625-12CEA320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070C58D4-EC6E-4B1B-9BCD-30CAAA31F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9248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0305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264809"/>
          </a:xfrm>
        </p:spPr>
        <p:txBody>
          <a:bodyPr>
            <a:noAutofit/>
          </a:bodyPr>
          <a:lstStyle>
            <a:lvl1pPr marL="0" indent="0" algn="ctr">
              <a:buNone/>
              <a:defRPr lang="id-ID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92455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74124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4402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39266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2714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1382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6386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5667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0082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9948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7716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98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737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267216"/>
      </p:ext>
    </p:extLst>
  </p:cSld>
  <p:clrMapOvr>
    <a:masterClrMapping/>
  </p:clrMapOvr>
  <p:transition spd="slow">
    <p:push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360565"/>
      </p:ext>
    </p:extLst>
  </p:cSld>
  <p:clrMapOvr>
    <a:masterClrMapping/>
  </p:clrMapOvr>
  <p:transition spd="slow">
    <p:push dir="u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65BC8D5-DC57-4EE8-9D7A-1B187308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3002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BF9CC-9D6F-4DC2-A4F5-39B24F51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 b="1">
                <a:latin typeface="+mn-l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85102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7D330BF-0FFA-4CBC-A119-B2CF277D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B0D64E02-5389-46C2-83D6-EE57B21316A6}"/>
              </a:ext>
            </a:extLst>
          </p:cNvPr>
          <p:cNvSpPr>
            <a:spLocks/>
          </p:cNvSpPr>
          <p:nvPr userDrawn="1"/>
        </p:nvSpPr>
        <p:spPr bwMode="auto">
          <a:xfrm>
            <a:off x="5187249" y="0"/>
            <a:ext cx="7004751" cy="6858000"/>
          </a:xfrm>
          <a:custGeom>
            <a:avLst/>
            <a:gdLst>
              <a:gd name="T0" fmla="*/ 2139 w 2139"/>
              <a:gd name="T1" fmla="*/ 0 h 2095"/>
              <a:gd name="T2" fmla="*/ 2139 w 2139"/>
              <a:gd name="T3" fmla="*/ 2095 h 2095"/>
              <a:gd name="T4" fmla="*/ 0 w 2139"/>
              <a:gd name="T5" fmla="*/ 2095 h 2095"/>
              <a:gd name="T6" fmla="*/ 645 w 2139"/>
              <a:gd name="T7" fmla="*/ 1048 h 2095"/>
              <a:gd name="T8" fmla="*/ 0 w 2139"/>
              <a:gd name="T9" fmla="*/ 0 h 2095"/>
              <a:gd name="T10" fmla="*/ 2139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2139" y="0"/>
                </a:moveTo>
                <a:lnTo>
                  <a:pt x="2139" y="2095"/>
                </a:lnTo>
                <a:lnTo>
                  <a:pt x="0" y="2095"/>
                </a:lnTo>
                <a:lnTo>
                  <a:pt x="645" y="1048"/>
                </a:lnTo>
                <a:lnTo>
                  <a:pt x="0" y="0"/>
                </a:lnTo>
                <a:lnTo>
                  <a:pt x="2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1CA9A1C2-DD83-4173-96EF-3C8DA10A822B}"/>
              </a:ext>
            </a:extLst>
          </p:cNvPr>
          <p:cNvGrpSpPr/>
          <p:nvPr userDrawn="1"/>
        </p:nvGrpSpPr>
        <p:grpSpPr>
          <a:xfrm>
            <a:off x="1450329" y="0"/>
            <a:ext cx="5856773" cy="6858000"/>
            <a:chOff x="1450329" y="0"/>
            <a:chExt cx="5856773" cy="685800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88AD4F-712D-41B1-8BA5-0B21EC33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2" y="0"/>
              <a:ext cx="3988680" cy="6858000"/>
            </a:xfrm>
            <a:custGeom>
              <a:avLst/>
              <a:gdLst>
                <a:gd name="T0" fmla="*/ 1218 w 1218"/>
                <a:gd name="T1" fmla="*/ 1048 h 2095"/>
                <a:gd name="T2" fmla="*/ 573 w 1218"/>
                <a:gd name="T3" fmla="*/ 2095 h 2095"/>
                <a:gd name="T4" fmla="*/ 0 w 1218"/>
                <a:gd name="T5" fmla="*/ 2095 h 2095"/>
                <a:gd name="T6" fmla="*/ 645 w 1218"/>
                <a:gd name="T7" fmla="*/ 1048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8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8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409FC33-1CE4-414C-A6A3-673336AD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0"/>
              <a:ext cx="3985406" cy="6858000"/>
            </a:xfrm>
            <a:custGeom>
              <a:avLst/>
              <a:gdLst>
                <a:gd name="T0" fmla="*/ 1217 w 1217"/>
                <a:gd name="T1" fmla="*/ 1048 h 2095"/>
                <a:gd name="T2" fmla="*/ 572 w 1217"/>
                <a:gd name="T3" fmla="*/ 2095 h 2095"/>
                <a:gd name="T4" fmla="*/ 0 w 1217"/>
                <a:gd name="T5" fmla="*/ 2095 h 2095"/>
                <a:gd name="T6" fmla="*/ 644 w 1217"/>
                <a:gd name="T7" fmla="*/ 1048 h 2095"/>
                <a:gd name="T8" fmla="*/ 0 w 1217"/>
                <a:gd name="T9" fmla="*/ 0 h 2095"/>
                <a:gd name="T10" fmla="*/ 573 w 1217"/>
                <a:gd name="T11" fmla="*/ 0 h 2095"/>
                <a:gd name="T12" fmla="*/ 1217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1217" y="1048"/>
                  </a:moveTo>
                  <a:lnTo>
                    <a:pt x="572" y="2095"/>
                  </a:lnTo>
                  <a:lnTo>
                    <a:pt x="0" y="2095"/>
                  </a:lnTo>
                  <a:lnTo>
                    <a:pt x="644" y="1048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1217" y="104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DD1016A-3220-42C6-AFBE-32674594C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BE2768-2A88-4B21-A0FF-31C98D61E010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1ED45D-F723-4483-996D-B7277BEE77CF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860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3">
            <a:extLst>
              <a:ext uri="{FF2B5EF4-FFF2-40B4-BE49-F238E27FC236}">
                <a16:creationId xmlns:a16="http://schemas.microsoft.com/office/drawing/2014/main" id="{AD0CDB2F-C238-412B-8C6A-B2E6B7BAD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6584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9B0A779C-E51B-4119-BA28-F8691011B41F}"/>
              </a:ext>
            </a:extLst>
          </p:cNvPr>
          <p:cNvSpPr>
            <a:spLocks/>
          </p:cNvSpPr>
          <p:nvPr userDrawn="1"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16" name="Group 54">
            <a:extLst>
              <a:ext uri="{FF2B5EF4-FFF2-40B4-BE49-F238E27FC236}">
                <a16:creationId xmlns:a16="http://schemas.microsoft.com/office/drawing/2014/main" id="{6780EBEC-6178-46F9-86F0-5DD75CF936CA}"/>
              </a:ext>
            </a:extLst>
          </p:cNvPr>
          <p:cNvGrpSpPr/>
          <p:nvPr userDrawn="1"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D9EF15F-A4CF-4BD6-BEA2-2C88088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CB6C743-A17C-41D0-9220-574786B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0D05F64-33CB-4773-AA36-931E08396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CFE687-F203-40FC-9F95-718429F70CDC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73E446-0C32-4EC2-A08F-438A225A627C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97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31/08/2021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‹N°›</a:t>
            </a:fld>
            <a:endParaRPr lang="id-ID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tx1"/>
                </a:solidFill>
              </a:rPr>
              <a:pPr/>
              <a:t>‹N°›</a:t>
            </a:fld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57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655" r:id="rId2"/>
    <p:sldLayoutId id="2147483885" r:id="rId3"/>
    <p:sldLayoutId id="2147483882" r:id="rId4"/>
    <p:sldLayoutId id="2147483891" r:id="rId5"/>
    <p:sldLayoutId id="2147483892" r:id="rId6"/>
    <p:sldLayoutId id="2147483834" r:id="rId7"/>
    <p:sldLayoutId id="2147483836" r:id="rId8"/>
    <p:sldLayoutId id="2147483840" r:id="rId9"/>
    <p:sldLayoutId id="2147483841" r:id="rId10"/>
    <p:sldLayoutId id="2147483668" r:id="rId11"/>
    <p:sldLayoutId id="2147483708" r:id="rId12"/>
    <p:sldLayoutId id="2147483679" r:id="rId13"/>
    <p:sldLayoutId id="2147483789" r:id="rId14"/>
    <p:sldLayoutId id="2147483858" r:id="rId15"/>
    <p:sldLayoutId id="2147483867" r:id="rId16"/>
    <p:sldLayoutId id="2147483742" r:id="rId17"/>
    <p:sldLayoutId id="2147483658" r:id="rId18"/>
    <p:sldLayoutId id="2147483877" r:id="rId19"/>
    <p:sldLayoutId id="2147483700" r:id="rId20"/>
    <p:sldLayoutId id="2147483702" r:id="rId21"/>
    <p:sldLayoutId id="214748390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ABF4B-A848-4A5E-9F12-88F3AAB35998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566BF1-E169-4C28-920F-E078B7824291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8" name="Image 7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3A1AC165-409A-4E21-8D72-B72E26BAF875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8" y="207561"/>
            <a:ext cx="976313" cy="982502"/>
          </a:xfrm>
          <a:prstGeom prst="rect">
            <a:avLst/>
          </a:prstGeom>
        </p:spPr>
      </p:pic>
      <p:sp>
        <p:nvSpPr>
          <p:cNvPr id="9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7F831318-3FAE-4A3B-84B8-A57EF478FE7B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BB30CA-9B53-41A0-8949-30227F277F65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75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  <p:sldLayoutId id="2147483920" r:id="rId19"/>
    <p:sldLayoutId id="2147483921" r:id="rId20"/>
    <p:sldLayoutId id="2147483922" r:id="rId21"/>
    <p:sldLayoutId id="2147483923" r:id="rId22"/>
    <p:sldLayoutId id="2147483924" r:id="rId23"/>
    <p:sldLayoutId id="2147483925" r:id="rId24"/>
    <p:sldLayoutId id="2147483926" r:id="rId25"/>
    <p:sldLayoutId id="2147483927" r:id="rId26"/>
    <p:sldLayoutId id="2147483928" r:id="rId27"/>
    <p:sldLayoutId id="2147483929" r:id="rId28"/>
    <p:sldLayoutId id="2147483930" r:id="rId29"/>
    <p:sldLayoutId id="2147483931" r:id="rId30"/>
    <p:sldLayoutId id="2147483932" r:id="rId31"/>
    <p:sldLayoutId id="2147483933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0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  <p:sldLayoutId id="2147483952" r:id="rId18"/>
    <p:sldLayoutId id="2147483953" r:id="rId19"/>
    <p:sldLayoutId id="2147483954" r:id="rId20"/>
    <p:sldLayoutId id="214748395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73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  <p:sldLayoutId id="2147483974" r:id="rId18"/>
    <p:sldLayoutId id="2147483975" r:id="rId19"/>
    <p:sldLayoutId id="2147483976" r:id="rId20"/>
    <p:sldLayoutId id="214748397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9EEBB-2403-46BF-B1A3-17DABE38CBE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01/09/2021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B209E-7179-4004-BCCB-C1F62C82D18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C2229">
                    <a:tint val="75000"/>
                  </a:srgbClr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>
                  <a:tint val="75000"/>
                </a:srgbClr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B73EB5-2277-4DB8-A78F-D5E18746FF13}"/>
              </a:ext>
            </a:extLst>
          </p:cNvPr>
          <p:cNvSpPr txBox="1"/>
          <p:nvPr userDrawn="1"/>
        </p:nvSpPr>
        <p:spPr>
          <a:xfrm>
            <a:off x="10067925" y="6465586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Restreint Néo-Soft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2E2252-1D90-461D-ABD2-126B53A441C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5198" y="208091"/>
            <a:ext cx="976313" cy="981441"/>
          </a:xfrm>
          <a:prstGeom prst="rect">
            <a:avLst/>
          </a:prstGeom>
        </p:spPr>
      </p:pic>
      <p:sp>
        <p:nvSpPr>
          <p:cNvPr id="7" name="MSIPCMContentMarking" descr="{&quot;HashCode&quot;:539950964,&quot;Placement&quot;:&quot;Header&quot;,&quot;Top&quot;:0.0,&quot;Left&quot;:861.878845,&quot;SlideWidth&quot;:960,&quot;SlideHeight&quot;:540}">
            <a:extLst>
              <a:ext uri="{FF2B5EF4-FFF2-40B4-BE49-F238E27FC236}">
                <a16:creationId xmlns:a16="http://schemas.microsoft.com/office/drawing/2014/main" id="{4590F306-1F63-4CF7-A145-F9C6F0404955}"/>
              </a:ext>
            </a:extLst>
          </p:cNvPr>
          <p:cNvSpPr txBox="1"/>
          <p:nvPr userDrawn="1"/>
        </p:nvSpPr>
        <p:spPr>
          <a:xfrm>
            <a:off x="10945861" y="0"/>
            <a:ext cx="124613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Restreint Néo-Soft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14B7DB-8825-4942-97A8-1685F3864120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AA5EE-80FD-4588-BAF2-E7D6E681434A}" type="slidenum">
              <a:rPr kumimoji="0" lang="id-ID" sz="1000" b="0" i="0" u="none" strike="noStrike" kern="1200" cap="none" spc="0" normalizeH="0" baseline="0" noProof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C0CF4-8095-414F-AACF-99907DA17812}"/>
              </a:ext>
            </a:extLst>
          </p:cNvPr>
          <p:cNvSpPr/>
          <p:nvPr userDrawn="1"/>
        </p:nvSpPr>
        <p:spPr>
          <a:xfrm>
            <a:off x="11084943" y="69011"/>
            <a:ext cx="976313" cy="13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95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95" r:id="rId17"/>
    <p:sldLayoutId id="2147483996" r:id="rId18"/>
    <p:sldLayoutId id="2147483997" r:id="rId19"/>
    <p:sldLayoutId id="2147483998" r:id="rId20"/>
    <p:sldLayoutId id="214748399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3709851" y="2351314"/>
            <a:ext cx="4153989" cy="193330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/>
              <a:t>DevOps</a:t>
            </a:r>
            <a:endParaRPr lang="fr-FR" sz="4000" dirty="0"/>
          </a:p>
        </p:txBody>
      </p:sp>
      <p:sp>
        <p:nvSpPr>
          <p:cNvPr id="5" name="Ellipse 4"/>
          <p:cNvSpPr/>
          <p:nvPr/>
        </p:nvSpPr>
        <p:spPr>
          <a:xfrm>
            <a:off x="8194766" y="957943"/>
            <a:ext cx="3265714" cy="1706880"/>
          </a:xfrm>
          <a:prstGeom prst="ellipse">
            <a:avLst/>
          </a:prstGeom>
          <a:gradFill flip="none" rotWithShape="1">
            <a:gsLst>
              <a:gs pos="0">
                <a:srgbClr val="0BE3DE">
                  <a:shade val="30000"/>
                  <a:satMod val="115000"/>
                </a:srgbClr>
              </a:gs>
              <a:gs pos="50000">
                <a:srgbClr val="0BE3DE">
                  <a:shade val="67500"/>
                  <a:satMod val="115000"/>
                </a:srgbClr>
              </a:gs>
              <a:gs pos="100000">
                <a:srgbClr val="0BE3DE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Méthodologie -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914400" y="557349"/>
            <a:ext cx="2918298" cy="2010753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Communication (équipe Dev – équipe </a:t>
            </a:r>
            <a:r>
              <a:rPr lang="fr-FR" dirty="0" err="1" smtClean="0"/>
              <a:t>Ops</a:t>
            </a:r>
            <a:r>
              <a:rPr lang="fr-FR" dirty="0" smtClean="0"/>
              <a:t>, développeurs – clients)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583474" y="4110445"/>
            <a:ext cx="3370217" cy="1933303"/>
          </a:xfrm>
          <a:prstGeom prst="ellipse">
            <a:avLst/>
          </a:prstGeom>
          <a:gradFill flip="none" rotWithShape="1">
            <a:gsLst>
              <a:gs pos="0">
                <a:srgbClr val="876A9B">
                  <a:shade val="30000"/>
                  <a:satMod val="115000"/>
                </a:srgbClr>
              </a:gs>
              <a:gs pos="50000">
                <a:srgbClr val="876A9B">
                  <a:shade val="67500"/>
                  <a:satMod val="115000"/>
                </a:srgbClr>
              </a:gs>
              <a:gs pos="100000">
                <a:srgbClr val="876A9B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Travail collaboratif Dev + </a:t>
            </a:r>
            <a:r>
              <a:rPr lang="fr-FR" dirty="0" err="1" smtClean="0"/>
              <a:t>Ops</a:t>
            </a:r>
            <a:r>
              <a:rPr lang="fr-FR" dirty="0" smtClean="0"/>
              <a:t> + </a:t>
            </a:r>
            <a:r>
              <a:rPr lang="fr-FR" dirty="0" err="1" smtClean="0"/>
              <a:t>Qualif</a:t>
            </a:r>
            <a:r>
              <a:rPr lang="fr-FR" dirty="0" smtClean="0"/>
              <a:t> + …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7863840" y="4545874"/>
            <a:ext cx="3466011" cy="1933303"/>
          </a:xfrm>
          <a:prstGeom prst="ellipse">
            <a:avLst/>
          </a:prstGeom>
          <a:gradFill flip="none" rotWithShape="1">
            <a:gsLst>
              <a:gs pos="0">
                <a:srgbClr val="6B5BB4">
                  <a:shade val="30000"/>
                  <a:satMod val="115000"/>
                </a:srgbClr>
              </a:gs>
              <a:gs pos="50000">
                <a:srgbClr val="6B5BB4">
                  <a:shade val="67500"/>
                  <a:satMod val="115000"/>
                </a:srgbClr>
              </a:gs>
              <a:gs pos="100000">
                <a:srgbClr val="6B5BB4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Fonctionnement itératif – Méthodes Agiles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74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1794D51F-0E03-45D0-8F98-3D0819891406}"/>
              </a:ext>
            </a:extLst>
          </p:cNvPr>
          <p:cNvSpPr txBox="1"/>
          <p:nvPr/>
        </p:nvSpPr>
        <p:spPr>
          <a:xfrm>
            <a:off x="1643974" y="2606127"/>
            <a:ext cx="3834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 smtClean="0">
                <a:solidFill>
                  <a:srgbClr val="1C2229"/>
                </a:solidFill>
                <a:latin typeface="Calibri" panose="020F0502020204030204"/>
              </a:rPr>
              <a:t>LA COMMUNICATION DANS LE MONDE DEVOPS</a:t>
            </a:r>
            <a:endParaRPr kumimoji="0" lang="id-ID" sz="3500" b="1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6C67-B926-4404-B22F-433E5435E2E8}"/>
              </a:ext>
            </a:extLst>
          </p:cNvPr>
          <p:cNvSpPr/>
          <p:nvPr/>
        </p:nvSpPr>
        <p:spPr>
          <a:xfrm>
            <a:off x="950309" y="2467288"/>
            <a:ext cx="563182" cy="175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6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25">
            <a:extLst>
              <a:ext uri="{FF2B5EF4-FFF2-40B4-BE49-F238E27FC236}">
                <a16:creationId xmlns:a16="http://schemas.microsoft.com/office/drawing/2014/main" id="{B5F8B5E8-513B-41DF-80CD-742AB6D06BD3}"/>
              </a:ext>
            </a:extLst>
          </p:cNvPr>
          <p:cNvSpPr/>
          <p:nvPr/>
        </p:nvSpPr>
        <p:spPr>
          <a:xfrm rot="16200000">
            <a:off x="6055306" y="1996491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01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10" name="Hexagon 26">
            <a:extLst>
              <a:ext uri="{FF2B5EF4-FFF2-40B4-BE49-F238E27FC236}">
                <a16:creationId xmlns:a16="http://schemas.microsoft.com/office/drawing/2014/main" id="{D77E8A2B-75AF-4B2E-B6F8-95197B399E7E}"/>
              </a:ext>
            </a:extLst>
          </p:cNvPr>
          <p:cNvSpPr/>
          <p:nvPr/>
        </p:nvSpPr>
        <p:spPr>
          <a:xfrm rot="16200000">
            <a:off x="5541455" y="3148863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02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11" name="Hexagon 27">
            <a:extLst>
              <a:ext uri="{FF2B5EF4-FFF2-40B4-BE49-F238E27FC236}">
                <a16:creationId xmlns:a16="http://schemas.microsoft.com/office/drawing/2014/main" id="{435F6C11-5EF5-4099-B867-6A9A160F1857}"/>
              </a:ext>
            </a:extLst>
          </p:cNvPr>
          <p:cNvSpPr/>
          <p:nvPr/>
        </p:nvSpPr>
        <p:spPr>
          <a:xfrm rot="16200000">
            <a:off x="5027604" y="4301234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03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ED0E5602-FACA-42A6-B1BB-171574CA9A72}"/>
              </a:ext>
            </a:extLst>
          </p:cNvPr>
          <p:cNvSpPr txBox="1"/>
          <p:nvPr/>
        </p:nvSpPr>
        <p:spPr>
          <a:xfrm>
            <a:off x="7307168" y="2038382"/>
            <a:ext cx="411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FONCTIONNEMENT ITERATIF –</a:t>
            </a:r>
            <a:r>
              <a:rPr kumimoji="0" lang="fr-FR" sz="2000" b="1" i="0" u="none" strike="noStrike" kern="1200" cap="none" spc="0" normalizeH="0" noProof="0" dirty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METHODES AGILES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315A3865-FFD3-483E-AC81-7A06648EA28F}"/>
              </a:ext>
            </a:extLst>
          </p:cNvPr>
          <p:cNvSpPr txBox="1"/>
          <p:nvPr/>
        </p:nvSpPr>
        <p:spPr>
          <a:xfrm>
            <a:off x="6340975" y="4341272"/>
            <a:ext cx="5083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TRAVAIL COLLABORATIF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44">
            <a:extLst>
              <a:ext uri="{FF2B5EF4-FFF2-40B4-BE49-F238E27FC236}">
                <a16:creationId xmlns:a16="http://schemas.microsoft.com/office/drawing/2014/main" id="{0EE19FEE-EE03-46BA-8CB8-68B076ACACDF}"/>
              </a:ext>
            </a:extLst>
          </p:cNvPr>
          <p:cNvSpPr txBox="1"/>
          <p:nvPr/>
        </p:nvSpPr>
        <p:spPr>
          <a:xfrm>
            <a:off x="6854549" y="3190754"/>
            <a:ext cx="456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METHODOLOGIE - PROCESS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Hexagon 27">
            <a:extLst>
              <a:ext uri="{FF2B5EF4-FFF2-40B4-BE49-F238E27FC236}">
                <a16:creationId xmlns:a16="http://schemas.microsoft.com/office/drawing/2014/main" id="{435F6C11-5EF5-4099-B867-6A9A160F1857}"/>
              </a:ext>
            </a:extLst>
          </p:cNvPr>
          <p:cNvSpPr/>
          <p:nvPr/>
        </p:nvSpPr>
        <p:spPr>
          <a:xfrm rot="16200000">
            <a:off x="4625525" y="5465313"/>
            <a:ext cx="878340" cy="757188"/>
          </a:xfrm>
          <a:prstGeom prst="hexagon">
            <a:avLst/>
          </a:prstGeom>
          <a:solidFill>
            <a:srgbClr val="876A9B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04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315A3865-FFD3-483E-AC81-7A06648EA28F}"/>
              </a:ext>
            </a:extLst>
          </p:cNvPr>
          <p:cNvSpPr txBox="1"/>
          <p:nvPr/>
        </p:nvSpPr>
        <p:spPr>
          <a:xfrm>
            <a:off x="5938896" y="5505351"/>
            <a:ext cx="5083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OUTILS</a:t>
            </a:r>
            <a:r>
              <a:rPr kumimoji="0" lang="fr-FR" sz="2000" b="1" i="0" u="none" strike="noStrike" kern="1200" cap="none" spc="0" normalizeH="0" noProof="0" dirty="0" smtClean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COMMUNICATION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3842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itératif – Méthodes Agiles</a:t>
            </a:r>
            <a:endParaRPr lang="fr-FR" dirty="0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283952"/>
            <a:ext cx="1805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600" dirty="0">
                <a:solidFill>
                  <a:srgbClr val="FFFFFF"/>
                </a:solidFill>
                <a:latin typeface="Raleway ExtraBold" panose="020B0903030101060003" pitchFamily="34" charset="0"/>
              </a:rPr>
              <a:t>Itération = valeur ajoutée</a:t>
            </a:r>
            <a:endParaRPr lang="id-ID" sz="160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371501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Flexibilité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6095999" y="1803398"/>
            <a:ext cx="3064041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2977494"/>
            <a:ext cx="21813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Séquençage du travail</a:t>
            </a:r>
          </a:p>
          <a:p>
            <a:pPr algn="ctr"/>
            <a:endParaRPr lang="fr-FR" sz="1500" dirty="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 dirty="0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Aller-retour entre équipes de </a:t>
            </a:r>
            <a:r>
              <a:rPr lang="fr-FR" sz="1500" dirty="0" err="1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dev</a:t>
            </a:r>
            <a:r>
              <a:rPr lang="fr-FR" sz="1500" dirty="0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et client</a:t>
            </a:r>
          </a:p>
          <a:p>
            <a:pPr algn="ctr"/>
            <a:endParaRPr lang="fr-FR" sz="1500" dirty="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 dirty="0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Prise en compte des évolution de besoin</a:t>
            </a:r>
            <a:endParaRPr lang="id-ID" sz="1500" dirty="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910516" y="2957208"/>
            <a:ext cx="1547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500" dirty="0" smtClean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Chaque version est utilisable</a:t>
            </a:r>
          </a:p>
          <a:p>
            <a:pPr lvl="0" algn="ctr"/>
            <a:endParaRPr lang="fr-FR" sz="1500" dirty="0" smtClean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r>
              <a:rPr lang="fr-FR" sz="1500" dirty="0" smtClean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Nouvelle fonctionnalité</a:t>
            </a:r>
          </a:p>
          <a:p>
            <a:pPr lvl="0" algn="ctr"/>
            <a:endParaRPr lang="fr-FR" sz="1500" dirty="0" smtClean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r>
              <a:rPr lang="fr-FR" sz="1500" dirty="0" smtClean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Evolution d’une fonctionnalité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6524035" y="2368257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600" dirty="0">
                <a:solidFill>
                  <a:srgbClr val="FFFFFF"/>
                </a:solidFill>
                <a:latin typeface="Raleway ExtraBold" panose="020B0903030101060003" pitchFamily="34" charset="0"/>
              </a:rPr>
              <a:t>Amélioration</a:t>
            </a:r>
            <a:endParaRPr lang="id-ID" sz="160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78C942C4-A0AB-4A99-9B8F-9E1A181A88BC}"/>
              </a:ext>
            </a:extLst>
          </p:cNvPr>
          <p:cNvSpPr txBox="1"/>
          <p:nvPr/>
        </p:nvSpPr>
        <p:spPr>
          <a:xfrm>
            <a:off x="6817418" y="3388192"/>
            <a:ext cx="15849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500" dirty="0" smtClean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Du produit</a:t>
            </a:r>
          </a:p>
          <a:p>
            <a:pPr lvl="0" algn="ctr"/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r>
              <a:rPr lang="fr-FR" sz="1500" dirty="0" smtClean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Des </a:t>
            </a:r>
            <a:r>
              <a:rPr lang="fr-FR" sz="1500" dirty="0" err="1" smtClean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process</a:t>
            </a:r>
            <a:endParaRPr lang="id-ID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70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9" grpId="0" animBg="1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59"/>
            <a:ext cx="10515600" cy="434975"/>
          </a:xfrm>
        </p:spPr>
        <p:txBody>
          <a:bodyPr/>
          <a:lstStyle/>
          <a:p>
            <a:r>
              <a:rPr lang="fr-FR" dirty="0" smtClean="0"/>
              <a:t>Méthodologie - </a:t>
            </a:r>
            <a:r>
              <a:rPr lang="fr-FR" dirty="0" err="1" smtClean="0"/>
              <a:t>Process</a:t>
            </a:r>
            <a:endParaRPr lang="fr-FR" dirty="0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060213"/>
            <a:ext cx="1805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600" dirty="0">
                <a:solidFill>
                  <a:srgbClr val="FFFFFF"/>
                </a:solidFill>
                <a:latin typeface="Raleway ExtraBold" panose="020B0903030101060003" pitchFamily="34" charset="0"/>
              </a:rPr>
              <a:t>Outils de gestion de projet (Agile)</a:t>
            </a:r>
            <a:endParaRPr lang="id-ID" sz="160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215855"/>
            <a:ext cx="213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Raleway ExtraBold" panose="020B0903030101060003" pitchFamily="34" charset="0"/>
              </a:rPr>
              <a:t>Encadrer </a:t>
            </a:r>
            <a:r>
              <a:rPr lang="fr-FR" sz="1600" dirty="0" smtClean="0">
                <a:solidFill>
                  <a:schemeClr val="bg1"/>
                </a:solidFill>
                <a:latin typeface="Raleway ExtraBold" panose="020B0903030101060003" pitchFamily="34" charset="0"/>
              </a:rPr>
              <a:t>les Méthodes Agiles</a:t>
            </a:r>
            <a:endParaRPr lang="id-ID" sz="16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6095999" y="1803398"/>
            <a:ext cx="3064041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2812118"/>
            <a:ext cx="21813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Choisir son modèle (</a:t>
            </a:r>
            <a:r>
              <a:rPr lang="fr-FR" sz="15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Scrum</a:t>
            </a:r>
            <a:r>
              <a:rPr lang="fr-FR" sz="15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Kanban, etc…)</a:t>
            </a:r>
          </a:p>
          <a:p>
            <a:pPr algn="ctr"/>
            <a:endParaRPr lang="fr-FR" sz="1500" dirty="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Adapter ses cérémonies (Daily, Sprint Planning, Retro,…)</a:t>
            </a:r>
          </a:p>
          <a:p>
            <a:pPr algn="ctr"/>
            <a:endParaRPr lang="fr-FR" sz="1500" dirty="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Adapter l’équipe agile (proxy PO, etc…)</a:t>
            </a:r>
            <a:endParaRPr lang="id-ID" sz="1500" dirty="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860819" y="3273782"/>
            <a:ext cx="154799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Jira</a:t>
            </a:r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/ </a:t>
            </a:r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Trello</a:t>
            </a:r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Adapter l’outil au type d’agilité (sprint ou pas</a:t>
            </a:r>
            <a:r>
              <a:rPr lang="fr-FR" sz="1500" dirty="0" smtClean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6533763" y="2290434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600" dirty="0">
                <a:solidFill>
                  <a:srgbClr val="FFFFFF"/>
                </a:solidFill>
                <a:latin typeface="Raleway ExtraBold" panose="020B0903030101060003" pitchFamily="34" charset="0"/>
              </a:rPr>
              <a:t>Méthodes de travail</a:t>
            </a:r>
            <a:endParaRPr lang="id-ID" sz="160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78C942C4-A0AB-4A99-9B8F-9E1A181A88BC}"/>
              </a:ext>
            </a:extLst>
          </p:cNvPr>
          <p:cNvSpPr txBox="1"/>
          <p:nvPr/>
        </p:nvSpPr>
        <p:spPr>
          <a:xfrm>
            <a:off x="6827146" y="2746165"/>
            <a:ext cx="158496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Definition</a:t>
            </a:r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of </a:t>
            </a:r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Done</a:t>
            </a:r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Review</a:t>
            </a:r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de code/Pair </a:t>
            </a:r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programming</a:t>
            </a:r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Documentation</a:t>
            </a:r>
            <a:r>
              <a:rPr lang="fr-FR" sz="1500" dirty="0" smtClean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/ Spécifications/ Partage </a:t>
            </a:r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 connaissances</a:t>
            </a:r>
            <a:endParaRPr lang="id-ID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73" y="1803399"/>
            <a:ext cx="2561616" cy="111050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73" y="3444769"/>
            <a:ext cx="2577180" cy="19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45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9" grpId="0" animBg="1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Travail collaboratif</a:t>
            </a:r>
            <a:endParaRPr lang="fr-FR" dirty="0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468778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Raleway ExtraBold" panose="020B0903030101060003" pitchFamily="34" charset="0"/>
              </a:rPr>
              <a:t>Développement</a:t>
            </a:r>
            <a:endParaRPr lang="id-ID" sz="16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3074771"/>
            <a:ext cx="2181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Gestionnaire de version (Git -&gt; GitHub/ </a:t>
            </a:r>
            <a:r>
              <a:rPr lang="fr-FR" sz="15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GitLab</a:t>
            </a:r>
            <a:r>
              <a:rPr lang="fr-FR" sz="15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SVN…)</a:t>
            </a:r>
          </a:p>
          <a:p>
            <a:pPr algn="ctr"/>
            <a:endParaRPr lang="fr-FR" sz="1500" dirty="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 dirty="0" err="1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Review</a:t>
            </a:r>
            <a:r>
              <a:rPr lang="fr-FR" sz="1500" dirty="0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de code, </a:t>
            </a:r>
            <a:r>
              <a:rPr lang="fr-FR" sz="1500" dirty="0" err="1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parallélisation</a:t>
            </a:r>
            <a:r>
              <a:rPr lang="fr-FR" sz="1500" dirty="0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fr-FR" sz="15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du travail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371502"/>
            <a:ext cx="180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600" dirty="0">
                <a:solidFill>
                  <a:srgbClr val="FFFFFF"/>
                </a:solidFill>
                <a:latin typeface="Raleway ExtraBold" panose="020B0903030101060003" pitchFamily="34" charset="0"/>
              </a:rPr>
              <a:t>CI/CD</a:t>
            </a:r>
            <a:endParaRPr lang="id-ID" sz="160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813236" y="2782109"/>
            <a:ext cx="16522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Automatisation de taches (</a:t>
            </a:r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build</a:t>
            </a:r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tests, livraison)</a:t>
            </a:r>
          </a:p>
          <a:p>
            <a:pPr lvl="0" algn="ctr"/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Jenkins, </a:t>
            </a:r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Bamboo</a:t>
            </a:r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Circle CI, </a:t>
            </a:r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GitLab</a:t>
            </a:r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CI</a:t>
            </a:r>
          </a:p>
          <a:p>
            <a:pPr lvl="0" algn="ctr"/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Responsabilisation de l’équipe</a:t>
            </a:r>
            <a:endParaRPr lang="id-ID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92" y="1803399"/>
            <a:ext cx="4969296" cy="24846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92" y="4421102"/>
            <a:ext cx="1594852" cy="1395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40" y="4359612"/>
            <a:ext cx="2185480" cy="145698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59" y="1803398"/>
            <a:ext cx="4370078" cy="291921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2" y="4794665"/>
            <a:ext cx="1868304" cy="93415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98" y="4794665"/>
            <a:ext cx="2229738" cy="8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04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  <p:bldP spid="11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699688-FF28-4BC6-BB78-5A4FBEA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de communication</a:t>
            </a:r>
            <a:endParaRPr lang="fr-FR" dirty="0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1973413B-AEA5-4205-8FFC-A6410CC66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7539"/>
          <a:stretch>
            <a:fillRect/>
          </a:stretch>
        </p:blipFill>
        <p:spPr>
          <a:xfrm>
            <a:off x="0" y="1803399"/>
            <a:ext cx="6096000" cy="40132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3031958" y="1803399"/>
            <a:ext cx="3064041" cy="4013199"/>
          </a:xfrm>
          <a:prstGeom prst="rect">
            <a:avLst/>
          </a:prstGeom>
          <a:solidFill>
            <a:srgbClr val="0BE3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A9DDC417-F2D8-4CD3-9956-27AC74D3D804}"/>
              </a:ext>
            </a:extLst>
          </p:cNvPr>
          <p:cNvSpPr txBox="1"/>
          <p:nvPr/>
        </p:nvSpPr>
        <p:spPr>
          <a:xfrm>
            <a:off x="3757077" y="2371502"/>
            <a:ext cx="180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Comment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525292" y="2371501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Pourquoi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16AA4B-8B9D-49B5-8C48-7FD8953983D9}"/>
              </a:ext>
            </a:extLst>
          </p:cNvPr>
          <p:cNvSpPr/>
          <p:nvPr/>
        </p:nvSpPr>
        <p:spPr>
          <a:xfrm>
            <a:off x="6095999" y="1803399"/>
            <a:ext cx="3064041" cy="4013199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495F76A-1708-4E93-8FBD-895DBF563182}"/>
              </a:ext>
            </a:extLst>
          </p:cNvPr>
          <p:cNvSpPr txBox="1"/>
          <p:nvPr/>
        </p:nvSpPr>
        <p:spPr>
          <a:xfrm>
            <a:off x="525292" y="2977494"/>
            <a:ext cx="21813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Cérémonies </a:t>
            </a:r>
            <a:r>
              <a:rPr lang="fr-FR" sz="1500" dirty="0" err="1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Scrum</a:t>
            </a:r>
            <a:r>
              <a:rPr lang="fr-FR" sz="1500" dirty="0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fr-FR" sz="15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(Daily, Retro…)</a:t>
            </a:r>
          </a:p>
          <a:p>
            <a:pPr algn="ctr"/>
            <a:endParaRPr lang="fr-FR" sz="1500" dirty="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fr-FR" sz="15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Pair </a:t>
            </a:r>
            <a:r>
              <a:rPr lang="fr-FR" sz="15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Programming</a:t>
            </a:r>
            <a:r>
              <a:rPr lang="fr-FR" sz="15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/Pair </a:t>
            </a:r>
            <a:r>
              <a:rPr lang="fr-FR" sz="1500" dirty="0" err="1" smtClean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Reviewing</a:t>
            </a:r>
            <a:endParaRPr lang="fr-FR" sz="1500" dirty="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D35FA39-DA02-4309-BFE7-30F4F77AB601}"/>
              </a:ext>
            </a:extLst>
          </p:cNvPr>
          <p:cNvSpPr txBox="1"/>
          <p:nvPr/>
        </p:nvSpPr>
        <p:spPr>
          <a:xfrm>
            <a:off x="3910516" y="2782109"/>
            <a:ext cx="1547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Réunions physiques</a:t>
            </a:r>
          </a:p>
          <a:p>
            <a:pPr lvl="0" algn="ctr"/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Outils dématérialisés (Teams, </a:t>
            </a:r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Slack</a:t>
            </a:r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, Skype, </a:t>
            </a:r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Mattermost</a:t>
            </a:r>
            <a:r>
              <a:rPr lang="fr-FR" sz="1500" dirty="0" smtClean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39DB5EF-3871-4B6B-86CC-6CA9E7FF5374}"/>
              </a:ext>
            </a:extLst>
          </p:cNvPr>
          <p:cNvSpPr txBox="1"/>
          <p:nvPr/>
        </p:nvSpPr>
        <p:spPr>
          <a:xfrm>
            <a:off x="6533763" y="2368257"/>
            <a:ext cx="213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ChatOps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78C942C4-A0AB-4A99-9B8F-9E1A181A88BC}"/>
              </a:ext>
            </a:extLst>
          </p:cNvPr>
          <p:cNvSpPr txBox="1"/>
          <p:nvPr/>
        </p:nvSpPr>
        <p:spPr>
          <a:xfrm>
            <a:off x="6827146" y="2862901"/>
            <a:ext cx="15849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Intégration des outils de communication dans chaîne </a:t>
            </a:r>
            <a:r>
              <a:rPr lang="fr-FR" sz="150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DevOps</a:t>
            </a:r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endParaRPr lang="fr-FR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/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Plus d’automatisation, </a:t>
            </a:r>
            <a:r>
              <a:rPr lang="fr-FR" sz="1500" dirty="0" smtClean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plus </a:t>
            </a:r>
            <a:r>
              <a:rPr lang="fr-FR" sz="150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d’information</a:t>
            </a:r>
            <a:endParaRPr lang="id-ID" sz="150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73" y="1803399"/>
            <a:ext cx="2326934" cy="122351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013" y="3263284"/>
            <a:ext cx="2186854" cy="10934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92" y="4534288"/>
            <a:ext cx="2442496" cy="12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05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9" grpId="0" animBg="1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Light Theme">
  <a:themeElements>
    <a:clrScheme name="Personnalisé 6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0BE3DE"/>
      </a:accent3>
      <a:accent4>
        <a:srgbClr val="6B5BB4"/>
      </a:accent4>
      <a:accent5>
        <a:srgbClr val="B54F9B"/>
      </a:accent5>
      <a:accent6>
        <a:srgbClr val="E64F67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13514</TotalTime>
  <Words>260</Words>
  <Application>Microsoft Office PowerPoint</Application>
  <PresentationFormat>Grand écran</PresentationFormat>
  <Paragraphs>76</Paragraphs>
  <Slides>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7</vt:i4>
      </vt:variant>
    </vt:vector>
  </HeadingPairs>
  <TitlesOfParts>
    <vt:vector size="20" baseType="lpstr">
      <vt:lpstr>Arial</vt:lpstr>
      <vt:lpstr>Calibri</vt:lpstr>
      <vt:lpstr>Calibri Light</vt:lpstr>
      <vt:lpstr>Lato Light</vt:lpstr>
      <vt:lpstr>Raleway</vt:lpstr>
      <vt:lpstr>Raleway ExtraBold</vt:lpstr>
      <vt:lpstr>Raleway SemiBold</vt:lpstr>
      <vt:lpstr>Raleway Thin</vt:lpstr>
      <vt:lpstr>Light Theme</vt:lpstr>
      <vt:lpstr>Dark Theme</vt:lpstr>
      <vt:lpstr>1_Light Theme</vt:lpstr>
      <vt:lpstr>2_Light Theme</vt:lpstr>
      <vt:lpstr>3_Light Theme</vt:lpstr>
      <vt:lpstr>Présentation PowerPoint</vt:lpstr>
      <vt:lpstr>Présentation PowerPoint</vt:lpstr>
      <vt:lpstr>Présentation PowerPoint</vt:lpstr>
      <vt:lpstr>Fonctionnement itératif – Méthodes Agiles</vt:lpstr>
      <vt:lpstr>Méthodologie - Process</vt:lpstr>
      <vt:lpstr>Travail collaboratif</vt:lpstr>
      <vt:lpstr>Outils de communication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Adika Saputra</dc:creator>
  <cp:lastModifiedBy> </cp:lastModifiedBy>
  <cp:revision>1727</cp:revision>
  <dcterms:created xsi:type="dcterms:W3CDTF">2018-12-26T17:13:31Z</dcterms:created>
  <dcterms:modified xsi:type="dcterms:W3CDTF">2021-09-02T16:12:58Z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c3573f6-a8d2-4f63-b801-98520effd58e_Enabled">
    <vt:lpwstr>true</vt:lpwstr>
  </property>
  <property fmtid="{D5CDD505-2E9C-101B-9397-08002B2CF9AE}" pid="3" name="MSIP_Label_dc3573f6-a8d2-4f63-b801-98520effd58e_SetDate">
    <vt:lpwstr>2021-07-28T13:21:27Z</vt:lpwstr>
  </property>
  <property fmtid="{D5CDD505-2E9C-101B-9397-08002B2CF9AE}" pid="4" name="MSIP_Label_dc3573f6-a8d2-4f63-b801-98520effd58e_Method">
    <vt:lpwstr>Privileged</vt:lpwstr>
  </property>
  <property fmtid="{D5CDD505-2E9C-101B-9397-08002B2CF9AE}" pid="5" name="MSIP_Label_dc3573f6-a8d2-4f63-b801-98520effd58e_Name">
    <vt:lpwstr>Document_Restreint Néo-Soft</vt:lpwstr>
  </property>
  <property fmtid="{D5CDD505-2E9C-101B-9397-08002B2CF9AE}" pid="6" name="MSIP_Label_dc3573f6-a8d2-4f63-b801-98520effd58e_SiteId">
    <vt:lpwstr>09b07065-15c8-4f56-812c-e223c6d8bd2d</vt:lpwstr>
  </property>
  <property fmtid="{D5CDD505-2E9C-101B-9397-08002B2CF9AE}" pid="7" name="MSIP_Label_dc3573f6-a8d2-4f63-b801-98520effd58e_ActionId">
    <vt:lpwstr>1c61be2f-6631-4b35-9895-d3be8b399817</vt:lpwstr>
  </property>
  <property fmtid="{D5CDD505-2E9C-101B-9397-08002B2CF9AE}" pid="8" name="MSIP_Label_dc3573f6-a8d2-4f63-b801-98520effd58e_ContentBits">
    <vt:lpwstr>1</vt:lpwstr>
  </property>
</Properties>
</file>